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8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84" r:id="rId29"/>
    <p:sldId id="26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8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</a:t>
            </a:r>
            <a:r>
              <a:rPr lang="de-DE" sz="1400" dirty="0" smtClean="0"/>
              <a:t>17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- Besucher</a:t>
            </a:r>
            <a:endParaRPr lang="de-DE" sz="28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Registrierter Kunde</a:t>
            </a:r>
            <a:endParaRPr lang="de-DE" sz="28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Kundenverwaltung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</a:t>
            </a:r>
            <a:r>
              <a:rPr lang="de-DE" sz="2800" b="1" dirty="0" err="1" smtClean="0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Festivalverwaltung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5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Start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Registrieren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Anmelden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3463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Mein Konto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Shop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Zusammenfassung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Eventansicht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Warenkorb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Kasse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Festivalverwaltung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Festival ändern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Artikel ändern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Eventansicht (mobil)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991353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Die Entwicklungsumgebung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wird für die </a:t>
            </a:r>
            <a:r>
              <a:rPr lang="de-DE" sz="2000" dirty="0"/>
              <a:t>Bearbeitung der JSPs, Servlets und Klassen </a:t>
            </a:r>
            <a:r>
              <a:rPr lang="de-DE" sz="2000" dirty="0" smtClean="0"/>
              <a:t>verwendet.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Getestet wird die Anwendung auf dem </a:t>
            </a:r>
            <a:r>
              <a:rPr lang="de-DE" sz="2000" dirty="0" err="1" smtClean="0"/>
              <a:t>Tomcat</a:t>
            </a:r>
            <a:r>
              <a:rPr lang="de-DE" sz="2000" dirty="0" smtClean="0"/>
              <a:t>-Webserver </a:t>
            </a:r>
            <a:r>
              <a:rPr lang="de-DE" sz="2000" dirty="0"/>
              <a:t>und die MySQL Datenbank von </a:t>
            </a:r>
            <a:r>
              <a:rPr lang="de-DE" sz="2000" dirty="0" err="1" smtClean="0"/>
              <a:t>Xampp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Zur </a:t>
            </a:r>
            <a:r>
              <a:rPr lang="de-DE" sz="2000" dirty="0"/>
              <a:t>Versionsverwaltung </a:t>
            </a:r>
            <a:r>
              <a:rPr lang="de-DE" sz="2000" dirty="0" smtClean="0"/>
              <a:t>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Dokumente</a:t>
            </a:r>
            <a:r>
              <a:rPr lang="de-DE" sz="2000" dirty="0"/>
              <a:t>, Modelle und Grafiken werden mit Hilfe von Word, Visio, Excel und </a:t>
            </a:r>
            <a:r>
              <a:rPr lang="de-DE" sz="2000" dirty="0" err="1"/>
              <a:t>StarUML</a:t>
            </a:r>
            <a:r>
              <a:rPr lang="de-DE" sz="2000" dirty="0"/>
              <a:t> erstellt. 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Für </a:t>
            </a:r>
            <a:r>
              <a:rPr lang="de-DE" sz="2000" dirty="0"/>
              <a:t>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69970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65613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Verwaltung </a:t>
                      </a:r>
                      <a:r>
                        <a:rPr lang="de-DE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Kundenbestellungen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42228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2" y="157973"/>
            <a:ext cx="9508642" cy="654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>
          <a:xfrm>
            <a:off x="3301211" y="159026"/>
            <a:ext cx="8664082" cy="6559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Breitbild</PresentationFormat>
  <Paragraphs>83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Nicola Kl</cp:lastModifiedBy>
  <cp:revision>162</cp:revision>
  <dcterms:created xsi:type="dcterms:W3CDTF">2015-02-12T12:40:30Z</dcterms:created>
  <dcterms:modified xsi:type="dcterms:W3CDTF">2016-10-17T10:28:57Z</dcterms:modified>
</cp:coreProperties>
</file>